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4" r:id="rId5"/>
    <p:sldId id="265" r:id="rId6"/>
    <p:sldId id="270" r:id="rId7"/>
    <p:sldId id="271" r:id="rId8"/>
    <p:sldId id="266" r:id="rId9"/>
    <p:sldId id="267" r:id="rId10"/>
    <p:sldId id="260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-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822099456" TargetMode="External"/><Relationship Id="rId2" Type="http://schemas.openxmlformats.org/officeDocument/2006/relationships/hyperlink" Target="https://vimeo.com/statefarmh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GE7wcSeM3z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teFarm-STEM/hablogger/tree/main/telemetry-analysis/flights/normalwesths-2023-04-2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E30E-12E1-34F8-F4CC-FDF368CD9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STEM High Altitude Balloon Launch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91D57-80C3-71F5-FBB3-90144747F0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9C442-E268-2E3B-3124-A2CCC723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984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FFA48-A1D4-637F-E865-3BBE43A9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92" y="112584"/>
            <a:ext cx="6172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08BE4-9965-9A9F-7433-70870247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267739" cy="1140071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C1BE9-44C7-59B4-B79C-211C2CAF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9" y="0"/>
            <a:ext cx="5267739" cy="114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DA89-6249-50D8-5787-766C4EE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840E-24CD-CAD6-A170-16F264CE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enjoy most</a:t>
            </a:r>
          </a:p>
          <a:p>
            <a:r>
              <a:rPr lang="en-US" dirty="0"/>
              <a:t>What would you change</a:t>
            </a:r>
          </a:p>
          <a:p>
            <a:pPr lvl="1"/>
            <a:r>
              <a:rPr lang="en-US" dirty="0"/>
              <a:t>What would you have liked to see more of</a:t>
            </a:r>
          </a:p>
          <a:p>
            <a:pPr lvl="1"/>
            <a:r>
              <a:rPr lang="en-US" dirty="0"/>
              <a:t>What would you have liked to see less of</a:t>
            </a:r>
          </a:p>
          <a:p>
            <a:r>
              <a:rPr lang="en-US" dirty="0"/>
              <a:t>Did this help you apply coding?</a:t>
            </a:r>
          </a:p>
          <a:p>
            <a:r>
              <a:rPr lang="en-US" dirty="0"/>
              <a:t>Is coding in your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2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DA89-6249-50D8-5787-766C4EEC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4/21 launch Videos and Pictures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840E-24CD-CAD6-A170-16F264CE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NWHS Highlight video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vimeo.com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statefarmhq</a:t>
            </a:r>
            <a:endParaRPr lang="en-US" dirty="0"/>
          </a:p>
          <a:p>
            <a:r>
              <a:rPr lang="en-US" dirty="0"/>
              <a:t>NCHS Balloon Burst 360 </a:t>
            </a:r>
            <a:r>
              <a:rPr lang="en-US" dirty="0" err="1"/>
              <a:t>slowmo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vimeo.com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statefarmhq</a:t>
            </a:r>
            <a:endParaRPr lang="en-US" dirty="0"/>
          </a:p>
          <a:p>
            <a:r>
              <a:rPr lang="en-US" dirty="0"/>
              <a:t>NCHS time lapse video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vimeo.com</a:t>
            </a:r>
            <a:r>
              <a:rPr lang="en-US" dirty="0">
                <a:hlinkClick r:id="rId3"/>
              </a:rPr>
              <a:t>/822099456</a:t>
            </a:r>
            <a:endParaRPr lang="en-US" dirty="0"/>
          </a:p>
          <a:p>
            <a:r>
              <a:rPr lang="en-US" dirty="0"/>
              <a:t>NCHS Insta360 video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/GE7wcSeM3zs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2D6-EB63-2AAE-9FC6-CA9A46B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D487-DC3C-83F9-4ADE-0C9C4E1A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4/21 NWHS </a:t>
            </a:r>
            <a:r>
              <a:rPr lang="en-US" dirty="0">
                <a:hlinkClick r:id="rId2"/>
              </a:rPr>
              <a:t>Notebooks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StateFarm</a:t>
            </a:r>
            <a:r>
              <a:rPr lang="en-US" dirty="0"/>
              <a:t>-STEM/</a:t>
            </a:r>
            <a:r>
              <a:rPr lang="en-US" dirty="0" err="1"/>
              <a:t>hablogger</a:t>
            </a:r>
            <a:r>
              <a:rPr lang="en-US" dirty="0"/>
              <a:t>/tree/main/telemetry-analysis/flights/normalwesths-2023-04-21</a:t>
            </a:r>
          </a:p>
        </p:txBody>
      </p:sp>
    </p:spTree>
    <p:extLst>
      <p:ext uri="{BB962C8B-B14F-4D97-AF65-F5344CB8AC3E}">
        <p14:creationId xmlns:p14="http://schemas.microsoft.com/office/powerpoint/2010/main" val="37344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0D2B7A-8D6A-443B-4C0E-6FF1246E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15036" cy="61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DC374-B9AA-D095-EEF0-64C0D41E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873409" cy="61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4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0F07C-9C59-D02D-708F-6A64622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9274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050FA-8851-30CB-5C34-27E50D72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0407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F5473-0B97-2939-8C3B-521585F9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3" y="-1"/>
            <a:ext cx="6455741" cy="62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44CDB-06D0-735C-1103-DD8AAA2E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192530" cy="66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796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</TotalTime>
  <Words>119</Words>
  <Application>Microsoft Macintosh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STEM High Altitude Balloon Launch</vt:lpstr>
      <vt:lpstr>4/21 launch Videos and Pictures </vt:lpstr>
      <vt:lpstr>Telemetry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High Altitude Balloon Launch</dc:title>
  <dc:creator>Tom Pankonen</dc:creator>
  <cp:lastModifiedBy>Tom Pankonen</cp:lastModifiedBy>
  <cp:revision>2</cp:revision>
  <dcterms:created xsi:type="dcterms:W3CDTF">2023-05-09T15:08:24Z</dcterms:created>
  <dcterms:modified xsi:type="dcterms:W3CDTF">2023-05-09T16:23:00Z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ec7713-ff10-4e30-a417-5bbcd9826c75_Enabled">
    <vt:lpwstr>true</vt:lpwstr>
  </property>
  <property fmtid="{D5CDD505-2E9C-101B-9397-08002B2CF9AE}" pid="3" name="MSIP_Label_9fec7713-ff10-4e30-a417-5bbcd9826c75_SetDate">
    <vt:lpwstr>2023-05-09T16:21:29Z</vt:lpwstr>
  </property>
  <property fmtid="{D5CDD505-2E9C-101B-9397-08002B2CF9AE}" pid="4" name="MSIP_Label_9fec7713-ff10-4e30-a417-5bbcd9826c75_Method">
    <vt:lpwstr>Standard</vt:lpwstr>
  </property>
  <property fmtid="{D5CDD505-2E9C-101B-9397-08002B2CF9AE}" pid="5" name="MSIP_Label_9fec7713-ff10-4e30-a417-5bbcd9826c75_Name">
    <vt:lpwstr>Enteprise-InternalUseOnly-Child-514205181618919515141225</vt:lpwstr>
  </property>
  <property fmtid="{D5CDD505-2E9C-101B-9397-08002B2CF9AE}" pid="6" name="MSIP_Label_9fec7713-ff10-4e30-a417-5bbcd9826c75_SiteId">
    <vt:lpwstr>fa23982e-6646-4a33-a5c4-1a848d02fcc4</vt:lpwstr>
  </property>
  <property fmtid="{D5CDD505-2E9C-101B-9397-08002B2CF9AE}" pid="7" name="MSIP_Label_9fec7713-ff10-4e30-a417-5bbcd9826c75_ActionId">
    <vt:lpwstr>96fe2435-cfcb-435a-8923-2bc0cead4898</vt:lpwstr>
  </property>
  <property fmtid="{D5CDD505-2E9C-101B-9397-08002B2CF9AE}" pid="8" name="MSIP_Label_9fec7713-ff10-4e30-a417-5bbcd9826c75_ContentBits">
    <vt:lpwstr>0</vt:lpwstr>
  </property>
</Properties>
</file>